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6/10/2021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277" y="8300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主給我釋放</a:t>
            </a:r>
            <a:br>
              <a:rPr lang="en-PH" altLang="zh-TW" sz="6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he sets me free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主斷開一切鎖鏈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toan-khai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主斷開一切鎖鏈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toan-khai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Jesus breaks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ev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’-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ry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fetter,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Jesus breaks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ev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’-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ry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fetter,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257" y="350875"/>
            <a:ext cx="9569486" cy="61562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主斷開一切鎖鏈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toan-khai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it-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so-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主給我釋放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Chu ka goa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-pang.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Jesus breaks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ev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’-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ry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fetter,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Jesus sets me free.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47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0492" y="274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我要唱哈利路亞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Ha-li-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我要唱哈利路亞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Ha-li-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am all on the altar,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am all on the altar,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127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1257" y="462517"/>
            <a:ext cx="9569486" cy="59329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我要唱哈利路亞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Ha-li-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主給我釋放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Chu ka goa </a:t>
            </a:r>
            <a:r>
              <a:rPr lang="en-PH" sz="3500" b="1" dirty="0" err="1">
                <a:latin typeface="Candara" panose="020E0502030303020204" pitchFamily="34" charset="0"/>
              </a:rPr>
              <a:t>thau</a:t>
            </a:r>
            <a:r>
              <a:rPr lang="en-PH" sz="3500" b="1" dirty="0">
                <a:latin typeface="Candara" panose="020E0502030303020204" pitchFamily="34" charset="0"/>
              </a:rPr>
              <a:t>-pang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I am all on the altar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Which was made for me.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137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1747</TotalTime>
  <Words>172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Candara</vt:lpstr>
      <vt:lpstr>Tw Cen MT</vt:lpstr>
      <vt:lpstr>Circuit</vt:lpstr>
      <vt:lpstr>主給我釋放 he sets me free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222</cp:revision>
  <dcterms:created xsi:type="dcterms:W3CDTF">2020-01-10T06:25:13Z</dcterms:created>
  <dcterms:modified xsi:type="dcterms:W3CDTF">2021-06-10T06:02:06Z</dcterms:modified>
</cp:coreProperties>
</file>